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910"/>
    <a:srgbClr val="D9D9D9"/>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snapToGrid="0" snapToObjects="1">
      <p:cViewPr varScale="1">
        <p:scale>
          <a:sx n="56" d="100"/>
          <a:sy n="56" d="100"/>
        </p:scale>
        <p:origin x="72" y="64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F59E13-1B03-44FE-8F70-3DE2CD13B192}" type="datetimeFigureOut">
              <a:rPr lang="en-GB" smtClean="0"/>
              <a:t>18/06/2026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B6785-8240-4C2D-AE5B-CB8A472E5C41}" type="slidenum">
              <a:rPr lang="en-GB" smtClean="0"/>
              <a:t>‹#›</a:t>
            </a:fld>
            <a:endParaRPr lang="en-GB"/>
          </a:p>
        </p:txBody>
      </p:sp>
    </p:spTree>
    <p:extLst>
      <p:ext uri="{BB962C8B-B14F-4D97-AF65-F5344CB8AC3E}">
        <p14:creationId xmlns:p14="http://schemas.microsoft.com/office/powerpoint/2010/main" val="292988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Question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Test Name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 OVERVIEW (SCORE AND ELAPSED TIME)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RESULTS SCATTER PLOT WITH COMPANY AVERAGE AND SCORE GRADE SEGMENTS</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Results Per 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PRIMARY LEARNING METHOD</a:t>
            </a:r>
            <a:endParaRPr dirty="0"/>
          </a:p>
          <a:p>
            <a:r>
              <a:rPr b="0" dirty="0"/>
              <a:t>No alt text provided</a:t>
            </a:r>
            <a:endParaRPr dirty="0"/>
          </a:p>
          <a:p>
            <a:endParaRPr dirty="0"/>
          </a:p>
          <a:p>
            <a:r>
              <a:rPr b="1" dirty="0"/>
              <a:t>PRIMARY INDUSTRY/DISCIPLINE</a:t>
            </a:r>
            <a:endParaRPr dirty="0"/>
          </a:p>
          <a:p>
            <a:r>
              <a:rPr b="0" dirty="0"/>
              <a:t>No alt text provided</a:t>
            </a:r>
            <a:endParaRPr dirty="0"/>
          </a:p>
          <a:p>
            <a:endParaRPr dirty="0"/>
          </a:p>
          <a:p>
            <a:r>
              <a:rPr b="1" dirty="0"/>
              <a:t>FREQUENCY OF USE PROFILE</a:t>
            </a:r>
            <a:endParaRPr dirty="0"/>
          </a:p>
          <a:p>
            <a:r>
              <a:rPr b="0" dirty="0"/>
              <a:t>No alt text provided</a:t>
            </a:r>
            <a:endParaRPr dirty="0"/>
          </a:p>
          <a:p>
            <a:endParaRPr dirty="0"/>
          </a:p>
          <a:p>
            <a:r>
              <a:rPr b="1" dirty="0"/>
              <a:t>AVERAGE SELF-RATING % VS AVERAGE SCORE (SEGMENTED BY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azureMap</a:t>
            </a:r>
            <a:endParaRPr dirty="0"/>
          </a:p>
          <a:p>
            <a:r>
              <a:rPr b="0" dirty="0"/>
              <a:t>No alt text provided</a:t>
            </a:r>
            <a:endParaRPr dirty="0"/>
          </a:p>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COMPANY BENCHMARK ANALYSIS SCORE - Sorted by count of result ID descending</a:t>
            </a:r>
            <a:endParaRPr dirty="0"/>
          </a:p>
          <a:p>
            <a:r>
              <a:rPr b="0" dirty="0"/>
              <a:t>No alt text provided</a:t>
            </a:r>
            <a:endParaRPr dirty="0"/>
          </a:p>
          <a:p>
            <a:endParaRPr dirty="0"/>
          </a:p>
          <a:p>
            <a:r>
              <a:rPr b="1" dirty="0"/>
              <a:t>COMPANY BENCHMARK ANALYSIS (TIME) - Sorted by count of result ID descending </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pivotTable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SKIPPED QUESTION ANALYSIS - # TIMES SKIPPED</a:t>
            </a:r>
            <a:endParaRPr dirty="0"/>
          </a:p>
          <a:p>
            <a:r>
              <a:rPr b="0" dirty="0"/>
              <a:t>No alt text provided</a:t>
            </a:r>
            <a:endParaRPr dirty="0"/>
          </a:p>
          <a:p>
            <a:endParaRPr dirty="0"/>
          </a:p>
          <a:p>
            <a:r>
              <a:rPr b="1" dirty="0"/>
              <a:t>TRAINING REQUESTS QUESTION NAME- # TIMES REQUESTED</a:t>
            </a:r>
            <a:endParaRPr dirty="0"/>
          </a:p>
          <a:p>
            <a:r>
              <a:rPr b="0" dirty="0"/>
              <a:t>No alt text provided</a:t>
            </a:r>
            <a:endParaRPr dirty="0"/>
          </a:p>
          <a:p>
            <a:endParaRPr dirty="0"/>
          </a:p>
          <a:p>
            <a:r>
              <a:rPr b="1" dirty="0"/>
              <a:t>SKIPPED QUESTIONS TRAINING TAGS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TRAINING REQUEST TRAINING TAGS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basicShape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tableEx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Module Performance - Consider Development</a:t>
            </a:r>
            <a:endParaRPr dirty="0"/>
          </a:p>
          <a:p>
            <a:r>
              <a:rPr b="0" dirty="0"/>
              <a:t>No alt text provided</a:t>
            </a:r>
            <a:endParaRPr dirty="0"/>
          </a:p>
          <a:p>
            <a:endParaRPr dirty="0"/>
          </a:p>
          <a:p>
            <a:r>
              <a:rPr b="1" dirty="0"/>
              <a:t>Module Performance - Priority Development</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MODULE STATISTICS WITH CONDITIONAL FORMATTING</a:t>
            </a:r>
            <a:endParaRPr dirty="0"/>
          </a:p>
          <a:p>
            <a:r>
              <a:rPr b="0" dirty="0"/>
              <a:t>No alt text provided</a:t>
            </a:r>
            <a:endParaRPr dirty="0"/>
          </a:p>
          <a:p>
            <a:endParaRPr dirty="0"/>
          </a:p>
          <a:p>
            <a:r>
              <a:rPr b="1" dirty="0"/>
              <a:t>LOWEST AVERAGE MODULES (SORTED VIA COUNT OF RESULT ID)</a:t>
            </a:r>
            <a:endParaRPr dirty="0"/>
          </a:p>
          <a:p>
            <a:r>
              <a:rPr b="0" dirty="0"/>
              <a:t>No alt text provided</a:t>
            </a:r>
            <a:endParaRPr dirty="0"/>
          </a:p>
          <a:p>
            <a:endParaRPr dirty="0"/>
          </a:p>
          <a:p>
            <a:r>
              <a:rPr b="1" dirty="0"/>
              <a:t>HIGHEST AVERAGE MODULES WITH COUNT OF RESULT ID</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QUESTION OVERVIEW ANALYSIS</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image</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TOP 10 QUESTION NAMES RANKED BY QUESTION SCORE</a:t>
            </a:r>
            <a:endParaRPr dirty="0"/>
          </a:p>
          <a:p>
            <a:r>
              <a:rPr b="0" dirty="0"/>
              <a:t>No alt text provided</a:t>
            </a:r>
            <a:endParaRPr dirty="0"/>
          </a:p>
          <a:p>
            <a:endParaRPr dirty="0"/>
          </a:p>
          <a:p>
            <a:r>
              <a:rPr b="1" dirty="0"/>
              <a:t>BOTTOM 10 QUESTION NAMES RANKED BY QUESTION SCORE</a:t>
            </a:r>
            <a:endParaRPr dirty="0"/>
          </a:p>
          <a:p>
            <a:r>
              <a:rPr b="0" dirty="0"/>
              <a:t>No alt text provided</a:t>
            </a:r>
            <a:endParaRPr dirty="0"/>
          </a:p>
          <a:p>
            <a:endParaRPr dirty="0"/>
          </a:p>
          <a:p>
            <a:r>
              <a:rPr b="1" dirty="0"/>
              <a:t>TOP 10 TRAINING TAGS RANKED BY COUNT OF FULL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SELECT QUESTION SCORE GRADE</a:t>
            </a:r>
            <a:endParaRPr dirty="0"/>
          </a:p>
          <a:p>
            <a:r>
              <a:rPr b="0" dirty="0"/>
              <a:t>Priority Development (0-49%)  Consider Development (50-79%)  Star User (80%-100%</a:t>
            </a:r>
            <a:endParaRPr dirty="0"/>
          </a:p>
          <a:p>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MODULE/QUESTIONS - PRIORITY DEVELOPMENT</a:t>
            </a:r>
            <a:endParaRPr dirty="0"/>
          </a:p>
          <a:p>
            <a:r>
              <a:rPr b="0" dirty="0"/>
              <a:t>No alt text provided</a:t>
            </a:r>
            <a:endParaRPr dirty="0"/>
          </a:p>
          <a:p>
            <a:endParaRPr dirty="0"/>
          </a:p>
          <a:p>
            <a:r>
              <a:rPr b="1" dirty="0"/>
              <a:t>QUESTION SCORE GRADE ANALYSIS BY QUESTION CATEGORY</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Module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TRAINING TAG ANALYSIS (Top 3)</a:t>
            </a:r>
            <a:endParaRPr dirty="0"/>
          </a:p>
          <a:p>
            <a:r>
              <a:rPr b="0" dirty="0"/>
              <a:t>No alt text provided</a:t>
            </a:r>
            <a:endParaRPr dirty="0"/>
          </a:p>
          <a:p>
            <a:endParaRPr dirty="0"/>
          </a:p>
          <a:p>
            <a:r>
              <a:rPr b="1" dirty="0"/>
              <a:t>MODULE LIST - PROFICIENCY</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COUNT OF FULL NAME PER RESULT SCORE GRADE</a:t>
            </a:r>
            <a:endParaRPr dirty="0"/>
          </a:p>
          <a:p>
            <a:r>
              <a:rPr b="0" dirty="0"/>
              <a:t>No alt text provided</a:t>
            </a:r>
            <a:endParaRPr dirty="0"/>
          </a:p>
          <a:p>
            <a:endParaRPr dirty="0"/>
          </a:p>
          <a:p>
            <a:r>
              <a:rPr b="1" dirty="0"/>
              <a:t>AVERAGE SCORE VS AVERAGE SELF-RATING PERCENTAGE</a:t>
            </a:r>
            <a:endParaRPr dirty="0"/>
          </a:p>
          <a:p>
            <a:r>
              <a:rPr b="0" dirty="0"/>
              <a:t>No alt text provided</a:t>
            </a:r>
            <a:endParaRPr dirty="0"/>
          </a:p>
          <a:p>
            <a:endParaRPr dirty="0"/>
          </a:p>
          <a:p>
            <a:r>
              <a:rPr b="1" dirty="0"/>
              <a:t>MODULE LIST - PRIORITY DEVELOPMENT</a:t>
            </a:r>
            <a:endParaRPr dirty="0"/>
          </a:p>
          <a:p>
            <a:r>
              <a:rPr b="0" dirty="0"/>
              <a:t>No alt text provided</a:t>
            </a:r>
            <a:endParaRPr dirty="0"/>
          </a:p>
          <a:p>
            <a:endParaRPr dirty="0"/>
          </a:p>
          <a:p>
            <a:r>
              <a:rPr b="1" dirty="0"/>
              <a:t>QUESTION LIST - PRIORITY DEVELOPMENT</a:t>
            </a:r>
            <a:endParaRPr dirty="0"/>
          </a:p>
          <a:p>
            <a:r>
              <a:rPr b="0" dirty="0"/>
              <a:t>No alt text provided</a:t>
            </a:r>
            <a:endParaRPr dirty="0"/>
          </a:p>
          <a:p>
            <a:endParaRPr dirty="0"/>
          </a:p>
          <a:p>
            <a:r>
              <a:rPr b="1" dirty="0"/>
              <a:t>QUESTION LIST - PROFICIENCY</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NUMBER OF USERS WITH INCOMPLETE INVITE</a:t>
            </a:r>
            <a:endParaRPr dirty="0"/>
          </a:p>
          <a:p>
            <a:r>
              <a:rPr b="0" dirty="0"/>
              <a:t>No alt text provided</a:t>
            </a:r>
            <a:endParaRPr dirty="0"/>
          </a:p>
          <a:p>
            <a:endParaRPr dirty="0"/>
          </a:p>
          <a:p>
            <a:r>
              <a:rPr b="1" dirty="0"/>
              <a:t>COUNT OF USERS WITH EXPIRY DATE IN LAST 30 DAYS</a:t>
            </a:r>
            <a:endParaRPr dirty="0"/>
          </a:p>
          <a:p>
            <a:r>
              <a:rPr b="0" dirty="0"/>
              <a:t>No alt text provided</a:t>
            </a:r>
            <a:endParaRPr dirty="0"/>
          </a:p>
          <a:p>
            <a:endParaRPr dirty="0"/>
          </a:p>
          <a:p>
            <a:r>
              <a:rPr b="1" dirty="0"/>
              <a:t>COUNT OF DIFFERENT ASSESSMENTS COMPLETED</a:t>
            </a:r>
            <a:endParaRPr dirty="0"/>
          </a:p>
          <a:p>
            <a:r>
              <a:rPr b="0" dirty="0"/>
              <a:t>No alt text provided</a:t>
            </a:r>
            <a:endParaRPr dirty="0"/>
          </a:p>
          <a:p>
            <a:endParaRPr dirty="0"/>
          </a:p>
          <a:p>
            <a:r>
              <a:rPr b="1" dirty="0"/>
              <a:t>NUMBER OF USERS WITH RESULT ID</a:t>
            </a:r>
            <a:endParaRPr dirty="0"/>
          </a:p>
          <a:p>
            <a:r>
              <a:rPr b="0" dirty="0"/>
              <a:t>No alt text provided</a:t>
            </a:r>
            <a:endParaRPr dirty="0"/>
          </a:p>
          <a:p>
            <a:endParaRPr dirty="0"/>
          </a:p>
          <a:p>
            <a:r>
              <a:rPr b="1" dirty="0"/>
              <a:t>NUMBER OF USERS IN YOUR ACCOUNT</a:t>
            </a:r>
            <a:endParaRPr dirty="0"/>
          </a:p>
          <a:p>
            <a:r>
              <a:rPr b="0" dirty="0"/>
              <a:t>No alt text provided</a:t>
            </a:r>
            <a:endParaRPr dirty="0"/>
          </a:p>
          <a:p>
            <a:endParaRPr dirty="0"/>
          </a:p>
          <a:p>
            <a:r>
              <a:rPr b="1" dirty="0"/>
              <a:t>COMPANY AVERAGE SCORE</a:t>
            </a:r>
            <a:endParaRPr dirty="0"/>
          </a:p>
          <a:p>
            <a:r>
              <a:rPr b="0" dirty="0"/>
              <a:t>No alt text provided</a:t>
            </a:r>
            <a:endParaRPr dirty="0"/>
          </a:p>
          <a:p>
            <a:endParaRPr dirty="0"/>
          </a:p>
          <a:p>
            <a:r>
              <a:rPr b="1" dirty="0"/>
              <a:t>COMPANY AVERAGE TIME (MIN)</a:t>
            </a:r>
            <a:endParaRPr dirty="0"/>
          </a:p>
          <a:p>
            <a:r>
              <a:rPr b="0" dirty="0"/>
              <a:t>No alt text provided</a:t>
            </a:r>
            <a:endParaRPr dirty="0"/>
          </a:p>
          <a:p>
            <a:endParaRPr dirty="0"/>
          </a:p>
          <a:p>
            <a:r>
              <a:rPr b="1" dirty="0"/>
              <a:t>MAX COMPANY SCORE</a:t>
            </a:r>
            <a:endParaRPr dirty="0"/>
          </a:p>
          <a:p>
            <a:r>
              <a:rPr b="0" dirty="0"/>
              <a:t>No alt text provided</a:t>
            </a:r>
            <a:endParaRPr dirty="0"/>
          </a:p>
          <a:p>
            <a:endParaRPr dirty="0"/>
          </a:p>
          <a:p>
            <a:r>
              <a:rPr b="1" dirty="0"/>
              <a:t>MINIMUM COMPANY SCORE</a:t>
            </a:r>
            <a:endParaRPr dirty="0"/>
          </a:p>
          <a:p>
            <a:r>
              <a:rPr b="0" dirty="0"/>
              <a:t>No alt text provided</a:t>
            </a:r>
            <a:endParaRPr dirty="0"/>
          </a:p>
          <a:p>
            <a:endParaRPr dirty="0"/>
          </a:p>
          <a:p>
            <a:r>
              <a:rPr b="1" dirty="0"/>
              <a:t>FASTEST ELAPSED TIME (MIN)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basicShape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UNIQUE RESULTS BY RESULT SCORE GRADE PER TEST</a:t>
            </a:r>
            <a:endParaRPr dirty="0"/>
          </a:p>
          <a:p>
            <a:r>
              <a:rPr b="0" dirty="0"/>
              <a:t>No alt text provided</a:t>
            </a:r>
            <a:endParaRPr dirty="0"/>
          </a:p>
          <a:p>
            <a:endParaRPr dirty="0"/>
          </a:p>
          <a:p>
            <a:r>
              <a:rPr b="1" dirty="0"/>
              <a:t>TRAINING TAGS (COUNT OF FULL NAME)</a:t>
            </a:r>
            <a:endParaRPr dirty="0"/>
          </a:p>
          <a:p>
            <a:r>
              <a:rPr b="0" dirty="0"/>
              <a:t>No alt text provided</a:t>
            </a:r>
            <a:endParaRPr dirty="0"/>
          </a:p>
          <a:p>
            <a:endParaRPr dirty="0"/>
          </a:p>
          <a:p>
            <a:r>
              <a:rPr b="1" dirty="0"/>
              <a:t>MODULE SCORE &gt; 80% - COUNT OF RESULT IDs</a:t>
            </a:r>
            <a:endParaRPr dirty="0"/>
          </a:p>
          <a:p>
            <a:r>
              <a:rPr b="0" dirty="0"/>
              <a:t>No alt text provided</a:t>
            </a:r>
            <a:endParaRPr dirty="0"/>
          </a:p>
          <a:p>
            <a:endParaRPr dirty="0"/>
          </a:p>
          <a:p>
            <a:r>
              <a:rPr b="1" dirty="0"/>
              <a:t>#TESTS COMPLETED PER YEAR COMPLETED</a:t>
            </a:r>
            <a:endParaRPr dirty="0"/>
          </a:p>
          <a:p>
            <a:r>
              <a:rPr b="0" dirty="0"/>
              <a:t>No alt text provided</a:t>
            </a:r>
            <a:endParaRPr dirty="0"/>
          </a:p>
          <a:p>
            <a:endParaRPr dirty="0"/>
          </a:p>
          <a:p>
            <a:r>
              <a:rPr b="1" dirty="0"/>
              <a:t>QUESTION CATEGORY - PRIORITY DEVELOPMENT RESULTS</a:t>
            </a:r>
            <a:endParaRPr dirty="0"/>
          </a:p>
          <a:p>
            <a:r>
              <a:rPr b="0" dirty="0"/>
              <a:t>No alt text provided</a:t>
            </a:r>
            <a:endParaRPr dirty="0"/>
          </a:p>
          <a:p>
            <a:endParaRPr dirty="0"/>
          </a:p>
          <a:p>
            <a:r>
              <a:rPr b="1" dirty="0"/>
              <a:t>SKIPPED QUESTION BEHAVIOUR ANALYSIS</a:t>
            </a:r>
            <a:endParaRPr dirty="0"/>
          </a:p>
          <a:p>
            <a:r>
              <a:rPr b="0" dirty="0"/>
              <a:t>No alt text provided</a:t>
            </a:r>
            <a:endParaRPr dirty="0"/>
          </a:p>
          <a:p>
            <a:endParaRPr dirty="0"/>
          </a:p>
          <a:p>
            <a:r>
              <a:rPr b="1" dirty="0"/>
              <a:t>MODULAR SKILL GAPS - PRIORITY DEVELOPMENT - COUNT of RESULT IDs</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basicShape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COUNT OF ASSESSMENTS COMPLETED</a:t>
            </a:r>
            <a:endParaRPr dirty="0"/>
          </a:p>
          <a:p>
            <a:r>
              <a:rPr b="0" dirty="0"/>
              <a:t>No alt text provided</a:t>
            </a:r>
            <a:endParaRPr dirty="0"/>
          </a:p>
          <a:p>
            <a:endParaRPr dirty="0"/>
          </a:p>
          <a:p>
            <a:r>
              <a:rPr b="1" dirty="0"/>
              <a:t>ACCURACY RATING</a:t>
            </a:r>
            <a:endParaRPr dirty="0"/>
          </a:p>
          <a:p>
            <a:r>
              <a:rPr b="0" dirty="0"/>
              <a:t>No alt text provided</a:t>
            </a:r>
            <a:endParaRPr dirty="0"/>
          </a:p>
          <a:p>
            <a:endParaRPr dirty="0"/>
          </a:p>
          <a:p>
            <a:r>
              <a:rPr b="1" dirty="0"/>
              <a:t>LAST ASSESSMENT DATE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FREQUENCY OF USE</a:t>
            </a:r>
            <a:endParaRPr dirty="0"/>
          </a:p>
          <a:p>
            <a:r>
              <a:rPr b="0" dirty="0"/>
              <a:t>No alt text provided</a:t>
            </a:r>
            <a:endParaRPr dirty="0"/>
          </a:p>
          <a:p>
            <a:endParaRPr dirty="0"/>
          </a:p>
          <a:p>
            <a:r>
              <a:rPr b="1" dirty="0"/>
              <a:t>COUNT OF GROUP MEMBERSHIP</a:t>
            </a:r>
            <a:endParaRPr dirty="0"/>
          </a:p>
          <a:p>
            <a:r>
              <a:rPr b="0" dirty="0"/>
              <a:t>No alt text provided</a:t>
            </a:r>
            <a:endParaRPr dirty="0"/>
          </a:p>
          <a:p>
            <a:endParaRPr dirty="0"/>
          </a:p>
          <a:p>
            <a:r>
              <a:rPr b="1" dirty="0"/>
              <a:t>EARLIEST CREATED DATE</a:t>
            </a:r>
            <a:endParaRPr dirty="0"/>
          </a:p>
          <a:p>
            <a:r>
              <a:rPr b="0" dirty="0"/>
              <a:t>No alt text provided</a:t>
            </a:r>
            <a:endParaRPr dirty="0"/>
          </a:p>
          <a:p>
            <a:endParaRPr dirty="0"/>
          </a:p>
          <a:p>
            <a:r>
              <a:rPr b="1" dirty="0"/>
              <a:t>NUMBER OF SKIPPED QUESTIONS</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TOP 5 TRAINING TAGS RANKED BY TEST SCORE</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AVERAGE SCORE</a:t>
            </a:r>
            <a:endParaRPr dirty="0"/>
          </a:p>
          <a:p>
            <a:r>
              <a:rPr b="0" dirty="0"/>
              <a:t>No alt text provided</a:t>
            </a:r>
            <a:endParaRPr dirty="0"/>
          </a:p>
          <a:p>
            <a:endParaRPr dirty="0"/>
          </a:p>
          <a:p>
            <a:r>
              <a:rPr b="1" dirty="0"/>
              <a:t>NUMBER OF TRAINING REQUESTS</a:t>
            </a:r>
            <a:endParaRPr dirty="0"/>
          </a:p>
          <a:p>
            <a:r>
              <a:rPr b="0" dirty="0"/>
              <a:t>No alt text provided</a:t>
            </a:r>
            <a:endParaRPr dirty="0"/>
          </a:p>
          <a:p>
            <a:endParaRPr dirty="0"/>
          </a:p>
          <a:p>
            <a:r>
              <a:rPr b="1" dirty="0"/>
              <a:t>TOP 5 MODULE NAMES RANKED BY MODULE SCORE</a:t>
            </a:r>
            <a:endParaRPr dirty="0"/>
          </a:p>
          <a:p>
            <a:r>
              <a:rPr b="0" dirty="0"/>
              <a:t>No alt text provided</a:t>
            </a:r>
            <a:endParaRPr dirty="0"/>
          </a:p>
          <a:p>
            <a:endParaRPr dirty="0"/>
          </a:p>
          <a:p>
            <a:r>
              <a:rPr b="1" dirty="0"/>
              <a:t>BOTTOM 5 MODULE NAMES RANKED BY MODULE SCORE</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Global Benchmark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Select Results Test Name</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Account</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Account</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Select Created Date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Data Field 2 - Industry Focus</a:t>
            </a:r>
            <a:endParaRPr dirty="0"/>
          </a:p>
          <a:p>
            <a:r>
              <a:rPr b="0" dirty="0"/>
              <a:t>No alt text provided</a:t>
            </a:r>
            <a:endParaRPr dirty="0"/>
          </a:p>
          <a:p>
            <a:endParaRPr dirty="0"/>
          </a:p>
          <a:p>
            <a:r>
              <a:rPr b="1" dirty="0"/>
              <a:t>Data Field 3 (Groups)</a:t>
            </a:r>
            <a:endParaRPr dirty="0"/>
          </a:p>
          <a:p>
            <a:r>
              <a:rPr b="0" dirty="0"/>
              <a:t>No alt text provided</a:t>
            </a:r>
            <a:endParaRPr dirty="0"/>
          </a:p>
          <a:p>
            <a:endParaRPr dirty="0"/>
          </a:p>
          <a:p>
            <a:r>
              <a:rPr b="1" dirty="0"/>
              <a:t>Data field 1 - Office Location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Data Field 4 (Groups)</a:t>
            </a:r>
            <a:endParaRPr dirty="0"/>
          </a:p>
          <a:p>
            <a:r>
              <a:rPr b="0" dirty="0"/>
              <a:t>No alt text provided</a:t>
            </a:r>
            <a:endParaRPr dirty="0"/>
          </a:p>
          <a:p>
            <a:endParaRPr dirty="0"/>
          </a:p>
          <a:p>
            <a:r>
              <a:rPr b="1" dirty="0"/>
              <a:t>Data Field 5</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Count of Invites per Quarter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NUMBER OF USERS WITH RESULT ID</a:t>
            </a:r>
            <a:endParaRPr dirty="0"/>
          </a:p>
          <a:p>
            <a:r>
              <a:rPr b="0" dirty="0"/>
              <a:t>No alt text provided</a:t>
            </a:r>
            <a:endParaRPr dirty="0"/>
          </a:p>
          <a:p>
            <a:endParaRPr dirty="0"/>
          </a:p>
          <a:p>
            <a:r>
              <a:rPr b="1" dirty="0"/>
              <a:t>NUMBER OF USERS IN YOUR ACCOUNT</a:t>
            </a:r>
            <a:endParaRPr dirty="0"/>
          </a:p>
          <a:p>
            <a:r>
              <a:rPr b="0" dirty="0"/>
              <a:t>No alt text provided</a:t>
            </a:r>
            <a:endParaRPr dirty="0"/>
          </a:p>
          <a:p>
            <a:endParaRPr dirty="0"/>
          </a:p>
          <a:p>
            <a:r>
              <a:rPr b="1" dirty="0"/>
              <a:t>COUNT OF USERS WITH EXPIRY DATE IN LAST 30 DAYS</a:t>
            </a:r>
            <a:endParaRPr dirty="0"/>
          </a:p>
          <a:p>
            <a:r>
              <a:rPr b="0" dirty="0"/>
              <a:t>No alt text provided</a:t>
            </a:r>
            <a:endParaRPr dirty="0"/>
          </a:p>
          <a:p>
            <a:endParaRPr dirty="0"/>
          </a:p>
          <a:p>
            <a:r>
              <a:rPr b="1" dirty="0"/>
              <a:t>TOP 10 TOTAL USER RATINGS AS RATED BY THE USER</a:t>
            </a:r>
            <a:endParaRPr dirty="0"/>
          </a:p>
          <a:p>
            <a:r>
              <a:rPr b="0" dirty="0"/>
              <a:t>No alt text provided</a:t>
            </a:r>
            <a:endParaRPr dirty="0"/>
          </a:p>
          <a:p>
            <a:endParaRPr dirty="0"/>
          </a:p>
          <a:p>
            <a:r>
              <a:rPr b="1" dirty="0"/>
              <a:t>TOP 10 TOTAL USER RATINGS AS RATED BY THE USER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COUNT OF DIFFERENT ASSESSMENTS COMPLETED</a:t>
            </a:r>
            <a:endParaRPr dirty="0"/>
          </a:p>
          <a:p>
            <a:r>
              <a:rPr b="0" dirty="0"/>
              <a:t>No alt text provided</a:t>
            </a:r>
            <a:endParaRPr dirty="0"/>
          </a:p>
          <a:p>
            <a:endParaRPr dirty="0"/>
          </a:p>
          <a:p>
            <a:r>
              <a:rPr b="1" dirty="0"/>
              <a:t>NUMBER OF USERS WITH INCOMPLETE INVITE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COUNT OF ACCOUNTS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27ED9C8-F09A-4D9E-BEC0-4725162E21F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747689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553214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982640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14498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27ED9C8-F09A-4D9E-BEC0-4725162E21F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026881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27ED9C8-F09A-4D9E-BEC0-4725162E21F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00433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27ED9C8-F09A-4D9E-BEC0-4725162E21FF}" type="datetimeFigureOut">
              <a:rPr lang="en-US" smtClean="0"/>
              <a:t>6/18/2026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925692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27ED9C8-F09A-4D9E-BEC0-4725162E21FF}" type="datetimeFigureOut">
              <a:rPr lang="en-US" smtClean="0"/>
              <a:t>6/18/2026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280913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7ED9C8-F09A-4D9E-BEC0-4725162E21FF}" type="datetimeFigureOut">
              <a:rPr lang="en-US" smtClean="0"/>
              <a:t>6/18/2026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35818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993390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884807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ED9C8-F09A-4D9E-BEC0-4725162E21FF}" type="datetimeFigureOut">
              <a:rPr lang="en-US" smtClean="0"/>
              <a:t>6/18/2026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D807A-D3EC-4DEA-86E2-120E4093F1A6}" type="slidenum">
              <a:rPr lang="en-US" smtClean="0"/>
              <a:t>‹#›</a:t>
            </a:fld>
            <a:endParaRPr lang="en-US"/>
          </a:p>
        </p:txBody>
      </p:sp>
    </p:spTree>
    <p:extLst>
      <p:ext uri="{BB962C8B-B14F-4D97-AF65-F5344CB8AC3E}">
        <p14:creationId xmlns:p14="http://schemas.microsoft.com/office/powerpoint/2010/main" val="1423691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hyperlink" Target="https://app.powerbi.com/groups/me/reports/058f91ec-c176-49a8-8815-99cc03da14bf/?pbi_source=PowerPoint"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textbox ,textbox ,shape ,image ,image. Please refer to the notes on this slide for details">
            <a:hlinkClick r:id="rId3"/>
          </p:cNvPr>
          <p:cNvPicPr>
            <a:picLocks noChangeAspect="1"/>
          </p:cNvPicPr>
          <p:nvPr/>
        </p:nvPicPr>
        <p:blipFill>
          <a:blip r:embed="rId4"/>
          <a:stretch>
            <a:fillRect/>
          </a:stretch>
        </p:blipFill>
        <p:spPr>
          <a:xfrm>
            <a:off x="161925" y="0"/>
            <a:ext cx="11858625" cy="6858000"/>
          </a:xfrm>
          <a:prstGeom prst="rect">
            <a:avLst/>
          </a:prstGeom>
          <a:noFill/>
        </p:spPr>
      </p:pic>
      <p:sp>
        <p:nvSpPr>
          <p:cNvPr id="4" name="Title" hidden="1"/>
          <p:cNvSpPr>
            <a:spLocks noGrp="1"/>
          </p:cNvSpPr>
          <p:nvPr>
            <p:ph type="title"/>
          </p:nvPr>
        </p:nvSpPr>
        <p:spPr/>
        <p:txBody>
          <a:bodyPr/>
          <a:lstStyle/>
          <a:p>
            <a:r>
              <a:t>START PAGE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Question Name ,Select Account Name ,textbox ,image ,image ,textbox ,image ,image ,actionButton ,actionButton ,Module Name ,Job Title ,Module Name ,slicer ,slicer ,slicer ,slicer ,slicer ,slicer ,slicer ,slicer ,Test Name ,Module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9. ASSESSMENT FILTERS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slicer ,image ,Select Test Name ,slicer ,slicer ,slicer ,slicer ,slicer ,slicer ,slicer ,slicer ,slicer ,slicer ,slicer ,slicer ,slicer ,slicer ,slicer ,RESULT OVERVIEW (SCORE AND ELAPSED TIME) ,slicer ,slicer ,slicer ,slicer ,slicer ,actionButton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10. RESULTS OVERVIEW</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RESULTS SCATTER PLOT WITH COMPANY AVERAGE AND SCORE GRADE SEGMENTS ,slicer ,slicer ,slicer ,slicer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11. RESULT SCATTER CHART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slicer ,slicer ,slicer ,slicer ,actionButton ,slicer ,slicer ,Results Per Test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12. ASSESSMENT RESULT STATISTICS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PRIMARY LEARNING METHOD ,PRIMARY INDUSTRY/DISCIPLINE ,FREQUENCY OF USE PROFILE ,AVERAGE SELF-RATING % VS AVERAGE SCORE (SEGMENTED BY TEST NAME) ,actionButton ,slicer ,slicer ,slicer ,slicer ,slicer ,slicer ,slicer ,slicer ,slicer ,slicer ,slicer ,slicer ,slicer ,slicer ,slicer ,image ,azureMap.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13. BACKGROUND DATA DASHBOARD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COMPANY BENCHMARK ANALYSIS SCORE - Sorted by count of result ID descending ,COMPANY BENCHMARK ANALYSIS (TIME) - Sorted by count of result ID descending  ,slicer ,slicer ,slicer ,slicer ,slicer ,slicer ,slicer ,slicer ,slicer ,slicer ,slicer ,slicer ,slicer ,image ,slicer ,slicer ,slicer ,actionButton ,slicer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14. BENCHMARK COMPARISONS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slicer ,slicer ,actionButton ,slicer ,slicer ,slicer ,slicer ,slicer ,slicer ,image ,multiRowCard ,multiRowCard ,multiRowCard ,multiRowCard ,multiRowCard.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15. TRAINING TAG DETAIL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pivotTable ,image ,image ,SELECT ACCOUNT NAME ,SELECT ACCOUNT NAME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16. TRAINING TAG ANALYSIS MATRIX</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SKIPPED QUESTION ANALYSIS - # TIMES SKIPPED ,TRAINING REQUESTS QUESTION NAME- # TIMES REQUESTED ,SKIPPED QUESTIONS TRAINING TAGS ,image ,TRAINING REQUEST TRAINING TAGS ,image ,image ,image ,slicer ,slicer ,slicer ,slicer ,slicer ,slicer ,slicer ,slicer ,slicer ,slicer ,slicer ,slicer ,slicer ,slicer ,slicer ,slicer ,slicer ,slicer ,basicShape ,SELECT ACCOUNT NAME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17. TRAINING REQUESTS AND SKIPPED QUESTIONS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ableEx ,textbox ,image ,image ,slicer ,slicer ,slicer ,slicer ,slicer ,slicer ,slicer ,slicer ,slicer ,slicer ,slicer ,slicer ,slicer ,slicer ,slicer ,slicer ,slicer ,slicer ,slicer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18. TRAINING REQUEST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xtbox ,textbox ,actionButton ,textbox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 READ ME FIRST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actionButton ,tableEx ,image ,slicer ,slicer ,slicer.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19. SKIPPED QUESTION DATA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slicer ,actionButton ,Module Performance - Consider Development ,Module Performance - Priority Development ,textbox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20. MODULE OVERVIEW</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MODULE STATISTICS WITH CONDITIONAL FORMATTING ,LOWEST AVERAGE MODULES (SORTED VIA COUNT OF RESULT ID) ,HIGHEST AVERAGE MODULES WITH COUNT OF RESULT ID ,slicer ,image ,image ,textbox ,slicer ,slicer ,slicer ,slicer ,slicer ,slicer ,slicer ,slicer ,slicer ,slicer ,slicer ,slicer ,slicer ,slicer ,slicer ,slicer ,slicer ,slicer ,Select Test Name ,Select Test Name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21. MODULE STATISTICS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QUESTION OVERVIEW ANALYSIS ,textbox ,image ,image ,slicer ,slicer ,slicer ,slicer ,slicer ,slicer ,slicer ,slicer ,slicer ,slicer ,slicer ,slicer ,slicer ,slicer ,slicer ,slicer ,slicer ,slicer ,slicer ,SELECT QUESTION SCORE GRADE ,slicer ,actionButton ,SELECT QUESTION SCORE GRADE ,image ,SELECT QUESTION SCORE GRAD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22. QUESTION OVERVIEW</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actionButton ,TOP 10 QUESTION NAMES RANKED BY QUESTION SCORE ,BOTTOM 10 QUESTION NAMES RANKED BY QUESTION SCORE ,TOP 10 TRAINING TAGS RANKED BY COUNT OF FULL NAME ,image ,slicer ,SELECT QUESTION SCORE GRADE ,SELECT QUESTION SCORE GRADE ,SELECT QUESTION SCORE GRAD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23. QUESTION PERF SUMMARY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MODULE/QUESTIONS - PRIORITY DEVELOPMENT ,QUESTION SCORE GRADE ANALYSIS BY QUESTION CATEGORY ,image ,image ,textbox ,slicer ,slicer ,slicer ,slicer ,slicer ,slicer ,slicer ,slicer ,slicer ,slicer ,slicer ,slicer ,slicer ,slicer ,slicer ,slicer ,slicer ,slicer ,Select Module Name ,actionButton ,QUESTION STATISTICS ,Select Test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24. QUESTION STATISTICS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RAINING TAG ANALYSIS (Top 3) ,MODULE LIST - PROFICIENCY ,image ,COUNT OF FULL NAME PER RESULT SCORE GRADE ,AVERAGE SCORE VS AVERAGE SELF-RATING PERCENTAGE ,MODULE LIST - PRIORITY DEVELOPMENT ,QUESTION LIST - PRIORITY DEVELOPMENT ,QUESTION LIST - PROFICIENCY ,textbox ,NUMBER OF USERS WITH INCOMPLETE INVITE ,COUNT OF USERS WITH EXPIRY DATE IN LAST 30 DAYS ,COUNT OF DIFFERENT ASSESSMENTS COMPLETED ,NUMBER OF USERS WITH RESULT ID ,NUMBER OF USERS IN YOUR ACCOUNT ,COMPANY AVERAGE SCORE ,COMPANY AVERAGE TIME (MIN) ,MAX COMPANY SCORE ,MINIMUM COMPANY SCORE ,FASTEST ELAPSED TIME (MIN) ,slicer ,slicer ,slicer ,slicer ,slicer ,slicer ,slicer ,slicer ,slicer ,slicer ,slicer ,slicer ,slicer ,slicer ,slicer ,slicer ,image ,slicer ,slicer ,slicer ,SELECT ACCOUNT NAME ,SELECT ACCOUNT NAME ,SELECT ACCOUNT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25. TEAM HIGHLIGHTS SCORECARD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asicShape ,image ,textbox ,slicer ,slicer ,slicer ,slicer ,slicer ,slicer ,slicer ,slicer ,slicer ,slicer ,slicer ,slicer ,slicer ,slicer ,slicer ,slicer ,image ,slicer ,slicer ,slicer ,SELECT ACCOUNT NAME ,SELECT ACCOUNT NAME ,UNIQUE RESULTS BY RESULT SCORE GRADE PER TEST ,TRAINING TAGS (COUNT OF FULL NAME) ,MODULE SCORE &gt; 80% - COUNT OF RESULT IDs ,#TESTS COMPLETED PER YEAR COMPLETED ,QUESTION CATEGORY - PRIORITY DEVELOPMENT RESULTS ,SKIPPED QUESTION BEHAVIOUR ANALYSIS ,MODULAR SKILL GAPS - PRIORITY DEVELOPMENT - COUNT of RESULT IDs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26. TEAM SCORECARD 2</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asicShape ,image ,COUNT OF ASSESSMENTS COMPLETED ,ACCURACY RATING ,LAST ASSESSMENT DATE ,textbox ,FREQUENCY OF USE ,COUNT OF GROUP MEMBERSHIP ,EARLIEST CREATED DATE ,NUMBER OF SKIPPED QUESTIONS ,slicer ,slicer ,slicer ,slicer ,slicer ,slicer ,slicer ,slicer ,slicer ,slicer ,slicer ,slicer ,slicer ,slicer ,slicer ,slicer ,image ,slicer ,slicer ,slicer ,TOP 5 TRAINING TAGS RANKED BY TEST SCORE ,tableEx ,SELECT ACCOUNT NAME ,SELECT ACCOUNT NAME ,AVERAGE SCORE ,NUMBER OF TRAINING REQUESTS ,TOP 5 MODULE NAMES RANKED BY MODULE SCORE ,BOTTOM 5 MODULE NAMES RANKED BY MODULE SCORE ,tableEx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27. INDIVIDUAL SCORECARD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image ,image ,textbox ,slicer ,slicer ,slicer ,slicer ,slicer ,slicer ,slicer ,slicer ,slicer ,slicer ,slicer ,slicer ,slicer ,slicer ,slicer ,slicer ,slicer ,slicer ,Select Global Benchmark Test Name ,actionButton ,QUESTION STATISTICS ,Select Results Test Name ,card ,QUESTION STATISTICS ,card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28. GLOBAL BENCHMARK ANALYSIS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xtbox ,textbox ,actionButton ,actionButton ,actionButton ,actionButton ,textbox ,actionButton ,actionButton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 USER GUIDE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actionButton ,actionButton ,actionButton ,actionButton ,textbox ,actionButton ,image ,image ,actionButton ,slicer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3. USAGE REPORTS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actionButton ,actionButton ,actionButton ,actionButton ,actionButton ,actionButton ,actionButton ,textbox ,actionButton ,actionButton ,actionButton ,actionButton ,actionButton ,actionButton ,actionButton ,actionButton ,actionButton ,actionButton ,image ,image ,actionButton ,actionButton ,slicer ,actionButton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4. RESULTS REPORTS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am ,Account ,slicer ,slicer ,slicer ,slicer ,slicer ,actionButton ,actionButton ,Team ,Team ,Team ,Team ,Job Title ,Account ,Job Title ,Select Created Dat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5. PEOPLE FILTERS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Data Field 2 - Industry Focus ,Data Field 3 (Groups) ,Data field 1 - Office Location ,image ,Module Name ,Module Name ,slicer ,slicer ,slicer ,slicer ,slicer ,slicer ,slicer ,slicer ,slicer ,slicer ,slicer ,slicer ,slicer ,actionButton ,slicer ,Data Field 4 (Groups) ,Data Field 5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6. ATTRIBUTE DASHBOARD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actionButton ,slicer ,slicer ,Module Name ,Module Name ,slicer ,Count of Invites per Quart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7. INVITE HISTORY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NUMBER OF USERS WITH RESULT ID ,NUMBER OF USERS IN YOUR ACCOUNT ,COUNT OF USERS WITH EXPIRY DATE IN LAST 30 DAYS ,TOP 10 TOTAL USER RATINGS AS RATED BY THE USER ,TOP 10 TOTAL USER RATINGS AS RATED BY THE USER ,textbox ,textbox ,COUNT OF DIFFERENT ASSESSMENTS COMPLETED ,NUMBER OF USERS WITH INCOMPLETE INVITE ,slicer ,COUNT OF ACCOUNTS ,image ,image ,textbox ,slicer ,slicer ,slicer ,slicer ,slicer ,slicer ,slicer ,slicer ,slicer ,slicer ,slicer ,slicer ,slicer ,slicer ,slicer ,slicer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8. GENERAL STATISTICS</a:t>
            </a:r>
          </a:p>
        </p:txBody>
      </p:sp>
    </p:spTree>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TotalTime>
  <Words>4379</Words>
  <Application>Microsoft Office PowerPoint</Application>
  <PresentationFormat>Widescreen</PresentationFormat>
  <Paragraphs>2229</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Aptos</vt:lpstr>
      <vt:lpstr>Arial</vt:lpstr>
      <vt:lpstr>Calibri</vt:lpstr>
      <vt:lpstr>Calibri Light</vt:lpstr>
      <vt:lpstr>Custom Design</vt:lpstr>
      <vt:lpstr>START PAGE</vt:lpstr>
      <vt:lpstr>1. READ ME FIRST</vt:lpstr>
      <vt:lpstr>2. USER GUIDE</vt:lpstr>
      <vt:lpstr>3. USAGE REPORTS</vt:lpstr>
      <vt:lpstr>4. RESULTS REPORTS</vt:lpstr>
      <vt:lpstr>5. PEOPLE FILTERS</vt:lpstr>
      <vt:lpstr>6. ATTRIBUTE DASHBOARD</vt:lpstr>
      <vt:lpstr>7. INVITE HISTORY</vt:lpstr>
      <vt:lpstr>8. GENERAL STATISTICS</vt:lpstr>
      <vt:lpstr>9. ASSESSMENT FILTERS</vt:lpstr>
      <vt:lpstr>10. RESULTS OVERVIEW</vt:lpstr>
      <vt:lpstr>11. RESULT SCATTER CHART</vt:lpstr>
      <vt:lpstr>12. ASSESSMENT RESULT STATISTICS</vt:lpstr>
      <vt:lpstr>13. BACKGROUND DATA DASHBOARD</vt:lpstr>
      <vt:lpstr>14. BENCHMARK COMPARISONS</vt:lpstr>
      <vt:lpstr>15. TRAINING TAG DETAIL</vt:lpstr>
      <vt:lpstr>16. TRAINING TAG ANALYSIS MATRIX</vt:lpstr>
      <vt:lpstr>17. TRAINING REQUESTS AND SKIPPED QUESTIONS</vt:lpstr>
      <vt:lpstr>18. TRAINING REQUEST DATA</vt:lpstr>
      <vt:lpstr>19. SKIPPED QUESTION DATA</vt:lpstr>
      <vt:lpstr>20. MODULE OVERVIEW</vt:lpstr>
      <vt:lpstr>21. MODULE STATISTICS</vt:lpstr>
      <vt:lpstr>22. QUESTION OVERVIEW</vt:lpstr>
      <vt:lpstr>23. QUESTION PERF SUMMARY </vt:lpstr>
      <vt:lpstr>24. QUESTION STATISTICS</vt:lpstr>
      <vt:lpstr>25. TEAM HIGHLIGHTS SCORECARD</vt:lpstr>
      <vt:lpstr>26. TEAM SCORECARD 2</vt:lpstr>
      <vt:lpstr>27. INDIVIDUAL SCORECARD</vt:lpstr>
      <vt:lpstr>28. GLOBAL BENCHMARK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Power BI</dc:creator>
  <cp:lastModifiedBy>Lisa Taylor</cp:lastModifiedBy>
  <cp:revision>5</cp:revision>
  <dcterms:created xsi:type="dcterms:W3CDTF">2016-09-04T11:54:55Z</dcterms:created>
  <dcterms:modified xsi:type="dcterms:W3CDTF">2026-06-18T11:15:31Z</dcterms:modified>
</cp:coreProperties>
</file>